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1" r:id="rId5"/>
    <p:sldId id="257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4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7CEFF4-F3CA-44FB-88A8-2646F1F30A9E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C87DCE-6949-4D1F-A500-50A12E82C523}">
      <dgm:prSet phldrT="[Text]"/>
      <dgm:spPr/>
      <dgm:t>
        <a:bodyPr/>
        <a:lstStyle/>
        <a:p>
          <a:r>
            <a:rPr lang="en-US" dirty="0" smtClean="0"/>
            <a:t>The 1930s</a:t>
          </a:r>
          <a:endParaRPr lang="en-US" dirty="0"/>
        </a:p>
      </dgm:t>
    </dgm:pt>
    <dgm:pt modelId="{791EB727-5E79-414C-8B17-94C30DFF1790}" type="parTrans" cxnId="{0A7DC0FF-FD9B-4254-8CC2-302206C9C45F}">
      <dgm:prSet/>
      <dgm:spPr/>
      <dgm:t>
        <a:bodyPr/>
        <a:lstStyle/>
        <a:p>
          <a:endParaRPr lang="en-US"/>
        </a:p>
      </dgm:t>
    </dgm:pt>
    <dgm:pt modelId="{98883632-4189-4010-BAD7-4DDA000548FF}" type="sibTrans" cxnId="{0A7DC0FF-FD9B-4254-8CC2-302206C9C45F}">
      <dgm:prSet/>
      <dgm:spPr/>
      <dgm:t>
        <a:bodyPr/>
        <a:lstStyle/>
        <a:p>
          <a:endParaRPr lang="en-US"/>
        </a:p>
      </dgm:t>
    </dgm:pt>
    <dgm:pt modelId="{0D475898-D445-411D-A0DB-8E1274F23FA3}">
      <dgm:prSet phldrT="[Text]"/>
      <dgm:spPr/>
      <dgm:t>
        <a:bodyPr/>
        <a:lstStyle/>
        <a:p>
          <a:r>
            <a:rPr lang="en-US" dirty="0" smtClean="0"/>
            <a:t>Great Depression</a:t>
          </a:r>
          <a:endParaRPr lang="en-US" dirty="0"/>
        </a:p>
      </dgm:t>
    </dgm:pt>
    <dgm:pt modelId="{42859713-CE85-4ABA-A821-2423625C6423}" type="parTrans" cxnId="{4DA25F1E-B20F-4840-8DC9-EEB0E6CCFD22}">
      <dgm:prSet/>
      <dgm:spPr/>
      <dgm:t>
        <a:bodyPr/>
        <a:lstStyle/>
        <a:p>
          <a:endParaRPr lang="en-US"/>
        </a:p>
      </dgm:t>
    </dgm:pt>
    <dgm:pt modelId="{2DDBA7C0-2396-4BF8-8B6B-A930AC396643}" type="sibTrans" cxnId="{4DA25F1E-B20F-4840-8DC9-EEB0E6CCFD22}">
      <dgm:prSet/>
      <dgm:spPr/>
      <dgm:t>
        <a:bodyPr/>
        <a:lstStyle/>
        <a:p>
          <a:endParaRPr lang="en-US"/>
        </a:p>
      </dgm:t>
    </dgm:pt>
    <dgm:pt modelId="{F396A0C4-2837-456A-AE63-871C14EBBD50}">
      <dgm:prSet phldrT="[Text]"/>
      <dgm:spPr/>
      <dgm:t>
        <a:bodyPr/>
        <a:lstStyle/>
        <a:p>
          <a:r>
            <a:rPr lang="en-US" dirty="0" smtClean="0"/>
            <a:t>New Deal</a:t>
          </a:r>
          <a:endParaRPr lang="en-US" dirty="0"/>
        </a:p>
      </dgm:t>
    </dgm:pt>
    <dgm:pt modelId="{1BA2F7B4-261C-4D22-9E13-B00BAA266671}" type="parTrans" cxnId="{A0118EEA-56E5-46B9-BFD7-7AAE428F3734}">
      <dgm:prSet/>
      <dgm:spPr/>
      <dgm:t>
        <a:bodyPr/>
        <a:lstStyle/>
        <a:p>
          <a:endParaRPr lang="en-US"/>
        </a:p>
      </dgm:t>
    </dgm:pt>
    <dgm:pt modelId="{BC26E896-6487-4026-95D4-2825D8A205C8}" type="sibTrans" cxnId="{A0118EEA-56E5-46B9-BFD7-7AAE428F3734}">
      <dgm:prSet/>
      <dgm:spPr/>
      <dgm:t>
        <a:bodyPr/>
        <a:lstStyle/>
        <a:p>
          <a:endParaRPr lang="en-US"/>
        </a:p>
      </dgm:t>
    </dgm:pt>
    <dgm:pt modelId="{475CC1A6-789F-4AA7-A72D-11B8014293F3}">
      <dgm:prSet/>
      <dgm:spPr/>
      <dgm:t>
        <a:bodyPr/>
        <a:lstStyle/>
        <a:p>
          <a:r>
            <a:rPr lang="en-US" dirty="0" smtClean="0"/>
            <a:t>2</a:t>
          </a:r>
          <a:r>
            <a:rPr lang="en-US" baseline="30000" dirty="0" smtClean="0"/>
            <a:t>nd</a:t>
          </a:r>
          <a:r>
            <a:rPr lang="en-US" dirty="0" smtClean="0"/>
            <a:t> ND</a:t>
          </a:r>
          <a:endParaRPr lang="en-US" dirty="0"/>
        </a:p>
      </dgm:t>
    </dgm:pt>
    <dgm:pt modelId="{A3020FB0-250E-4350-A205-88B3661365A1}" type="parTrans" cxnId="{896E3A29-09FA-4081-831B-7ABE2628313D}">
      <dgm:prSet/>
      <dgm:spPr/>
      <dgm:t>
        <a:bodyPr/>
        <a:lstStyle/>
        <a:p>
          <a:endParaRPr lang="en-US"/>
        </a:p>
      </dgm:t>
    </dgm:pt>
    <dgm:pt modelId="{AB8CF0EF-2D37-438E-BF91-EF06B0CF1E7A}" type="sibTrans" cxnId="{896E3A29-09FA-4081-831B-7ABE2628313D}">
      <dgm:prSet/>
      <dgm:spPr/>
      <dgm:t>
        <a:bodyPr/>
        <a:lstStyle/>
        <a:p>
          <a:endParaRPr lang="en-US"/>
        </a:p>
      </dgm:t>
    </dgm:pt>
    <dgm:pt modelId="{BE092E05-4D05-4FED-A1FB-DCE037B18A52}">
      <dgm:prSet/>
      <dgm:spPr/>
      <dgm:t>
        <a:bodyPr/>
        <a:lstStyle/>
        <a:p>
          <a:r>
            <a:rPr lang="en-US" dirty="0" smtClean="0"/>
            <a:t>Effects</a:t>
          </a:r>
          <a:endParaRPr lang="en-US" dirty="0"/>
        </a:p>
      </dgm:t>
    </dgm:pt>
    <dgm:pt modelId="{9E3197B8-2485-4859-9984-8F8D6A0B23BA}" type="parTrans" cxnId="{6A8A720D-7F0D-42BE-9743-740B0F5C9547}">
      <dgm:prSet/>
      <dgm:spPr/>
      <dgm:t>
        <a:bodyPr/>
        <a:lstStyle/>
        <a:p>
          <a:endParaRPr lang="en-US"/>
        </a:p>
      </dgm:t>
    </dgm:pt>
    <dgm:pt modelId="{F5488421-37FE-4AF4-B780-2413E44183FA}" type="sibTrans" cxnId="{6A8A720D-7F0D-42BE-9743-740B0F5C9547}">
      <dgm:prSet/>
      <dgm:spPr/>
      <dgm:t>
        <a:bodyPr/>
        <a:lstStyle/>
        <a:p>
          <a:endParaRPr lang="en-US"/>
        </a:p>
      </dgm:t>
    </dgm:pt>
    <dgm:pt modelId="{E5E1C785-FD61-4125-B900-43A8800ED9AB}">
      <dgm:prSet/>
      <dgm:spPr/>
      <dgm:t>
        <a:bodyPr/>
        <a:lstStyle/>
        <a:p>
          <a:r>
            <a:rPr lang="en-US" dirty="0" smtClean="0"/>
            <a:t>Characteristics</a:t>
          </a:r>
          <a:endParaRPr lang="en-US" dirty="0"/>
        </a:p>
      </dgm:t>
    </dgm:pt>
    <dgm:pt modelId="{02D6CFCD-CDF4-470E-A925-A22BF8B90377}" type="parTrans" cxnId="{0235035C-6ABF-455E-BFD7-7440745229B4}">
      <dgm:prSet/>
      <dgm:spPr/>
      <dgm:t>
        <a:bodyPr/>
        <a:lstStyle/>
        <a:p>
          <a:endParaRPr lang="en-US"/>
        </a:p>
      </dgm:t>
    </dgm:pt>
    <dgm:pt modelId="{A2F5CC23-74D1-45D4-9B0B-C2E28494024D}" type="sibTrans" cxnId="{0235035C-6ABF-455E-BFD7-7440745229B4}">
      <dgm:prSet/>
      <dgm:spPr/>
      <dgm:t>
        <a:bodyPr/>
        <a:lstStyle/>
        <a:p>
          <a:endParaRPr lang="en-US"/>
        </a:p>
      </dgm:t>
    </dgm:pt>
    <dgm:pt modelId="{080A286F-26CF-4D8C-A18C-0EFCBBA89FC4}">
      <dgm:prSet/>
      <dgm:spPr/>
      <dgm:t>
        <a:bodyPr/>
        <a:lstStyle/>
        <a:p>
          <a:r>
            <a:rPr lang="en-US" dirty="0" smtClean="0"/>
            <a:t>1</a:t>
          </a:r>
          <a:r>
            <a:rPr lang="en-US" baseline="30000" dirty="0" smtClean="0"/>
            <a:t>st</a:t>
          </a:r>
          <a:r>
            <a:rPr lang="en-US" dirty="0" smtClean="0"/>
            <a:t> ND</a:t>
          </a:r>
          <a:endParaRPr lang="en-US" dirty="0"/>
        </a:p>
      </dgm:t>
    </dgm:pt>
    <dgm:pt modelId="{A617B4CA-39F3-4F26-85FA-BEEECBF302A6}" type="parTrans" cxnId="{29F8BC4A-09E2-46CE-A2C3-1A8084C56211}">
      <dgm:prSet/>
      <dgm:spPr/>
      <dgm:t>
        <a:bodyPr/>
        <a:lstStyle/>
        <a:p>
          <a:endParaRPr lang="en-US"/>
        </a:p>
      </dgm:t>
    </dgm:pt>
    <dgm:pt modelId="{38B68CCD-9022-40D9-BE32-412DCD4F3875}" type="sibTrans" cxnId="{29F8BC4A-09E2-46CE-A2C3-1A8084C56211}">
      <dgm:prSet/>
      <dgm:spPr/>
      <dgm:t>
        <a:bodyPr/>
        <a:lstStyle/>
        <a:p>
          <a:endParaRPr lang="en-US"/>
        </a:p>
      </dgm:t>
    </dgm:pt>
    <dgm:pt modelId="{7940BBB6-4571-4C11-8C99-0F2FD2BF3BDD}">
      <dgm:prSet/>
      <dgm:spPr/>
      <dgm:t>
        <a:bodyPr/>
        <a:lstStyle/>
        <a:p>
          <a:r>
            <a:rPr lang="en-US" dirty="0" smtClean="0"/>
            <a:t>Causes</a:t>
          </a:r>
          <a:endParaRPr lang="en-US" dirty="0"/>
        </a:p>
      </dgm:t>
    </dgm:pt>
    <dgm:pt modelId="{D4B099AA-69ED-4E55-ABCD-55ED8A5F4A88}" type="parTrans" cxnId="{DF10EF8E-C54E-4F5F-AA0D-C183F6F529D0}">
      <dgm:prSet/>
      <dgm:spPr/>
      <dgm:t>
        <a:bodyPr/>
        <a:lstStyle/>
        <a:p>
          <a:endParaRPr lang="en-US"/>
        </a:p>
      </dgm:t>
    </dgm:pt>
    <dgm:pt modelId="{F4E9EB21-C2EB-4D2A-B3B9-0821B09E3D32}" type="sibTrans" cxnId="{DF10EF8E-C54E-4F5F-AA0D-C183F6F529D0}">
      <dgm:prSet/>
      <dgm:spPr/>
      <dgm:t>
        <a:bodyPr/>
        <a:lstStyle/>
        <a:p>
          <a:endParaRPr lang="en-US"/>
        </a:p>
      </dgm:t>
    </dgm:pt>
    <dgm:pt modelId="{D8C60953-EA54-4E77-86EA-AD425B326F94}">
      <dgm:prSet/>
      <dgm:spPr/>
      <dgm:t>
        <a:bodyPr/>
        <a:lstStyle/>
        <a:p>
          <a:endParaRPr lang="en-US"/>
        </a:p>
      </dgm:t>
    </dgm:pt>
    <dgm:pt modelId="{310E29E0-D8C8-4559-9CCB-2318E430495E}" type="parTrans" cxnId="{DAA45A1D-04CF-4D8D-8B66-13B1A00C73DE}">
      <dgm:prSet/>
      <dgm:spPr/>
      <dgm:t>
        <a:bodyPr/>
        <a:lstStyle/>
        <a:p>
          <a:endParaRPr lang="en-US"/>
        </a:p>
      </dgm:t>
    </dgm:pt>
    <dgm:pt modelId="{32215CC1-6E21-467A-A78D-478CB35A5356}" type="sibTrans" cxnId="{DAA45A1D-04CF-4D8D-8B66-13B1A00C73DE}">
      <dgm:prSet/>
      <dgm:spPr/>
      <dgm:t>
        <a:bodyPr/>
        <a:lstStyle/>
        <a:p>
          <a:endParaRPr lang="en-US"/>
        </a:p>
      </dgm:t>
    </dgm:pt>
    <dgm:pt modelId="{C1D71B3A-71EE-46E8-B0BC-3B613161C8CF}">
      <dgm:prSet/>
      <dgm:spPr/>
      <dgm:t>
        <a:bodyPr/>
        <a:lstStyle/>
        <a:p>
          <a:endParaRPr lang="en-US"/>
        </a:p>
      </dgm:t>
    </dgm:pt>
    <dgm:pt modelId="{8388C24C-A455-43DB-90A1-51FE753D6A93}" type="parTrans" cxnId="{503059C7-9CC4-472E-8E3E-1534727E0C6E}">
      <dgm:prSet/>
      <dgm:spPr/>
      <dgm:t>
        <a:bodyPr/>
        <a:lstStyle/>
        <a:p>
          <a:endParaRPr lang="en-US"/>
        </a:p>
      </dgm:t>
    </dgm:pt>
    <dgm:pt modelId="{47C2352D-481B-4217-BA75-AA9018D940A9}" type="sibTrans" cxnId="{503059C7-9CC4-472E-8E3E-1534727E0C6E}">
      <dgm:prSet/>
      <dgm:spPr/>
      <dgm:t>
        <a:bodyPr/>
        <a:lstStyle/>
        <a:p>
          <a:endParaRPr lang="en-US"/>
        </a:p>
      </dgm:t>
    </dgm:pt>
    <dgm:pt modelId="{FCD99270-7D5C-4F34-8FC3-BA0365759660}">
      <dgm:prSet custScaleX="89983" custScaleY="90379" custRadScaleRad="121490" custRadScaleInc="-459314"/>
      <dgm:spPr/>
      <dgm:t>
        <a:bodyPr/>
        <a:lstStyle/>
        <a:p>
          <a:endParaRPr lang="en-US"/>
        </a:p>
      </dgm:t>
    </dgm:pt>
    <dgm:pt modelId="{1E7B9C51-44F0-4B07-9B95-B4E85AD8EBAE}" type="parTrans" cxnId="{DFB9FB7F-DFC0-495C-A150-3BC598D2FAD0}">
      <dgm:prSet custAng="2491486" custLinFactX="-2633" custLinFactY="-124984" custLinFactNeighborX="-100000" custLinFactNeighborY="-200000"/>
      <dgm:spPr/>
      <dgm:t>
        <a:bodyPr/>
        <a:lstStyle/>
        <a:p>
          <a:endParaRPr lang="en-US"/>
        </a:p>
      </dgm:t>
    </dgm:pt>
    <dgm:pt modelId="{93F76106-E560-482F-8A84-DCF01929B616}" type="sibTrans" cxnId="{DFB9FB7F-DFC0-495C-A150-3BC598D2FAD0}">
      <dgm:prSet/>
      <dgm:spPr/>
      <dgm:t>
        <a:bodyPr/>
        <a:lstStyle/>
        <a:p>
          <a:endParaRPr lang="en-US"/>
        </a:p>
      </dgm:t>
    </dgm:pt>
    <dgm:pt modelId="{8A2DEE59-CF41-4CEE-AA83-9F6DD4A8D5A4}">
      <dgm:prSet/>
      <dgm:spPr/>
      <dgm:t>
        <a:bodyPr/>
        <a:lstStyle/>
        <a:p>
          <a:endParaRPr lang="en-US"/>
        </a:p>
      </dgm:t>
    </dgm:pt>
    <dgm:pt modelId="{649EF9AB-12D7-4D1D-80DF-4CC00BAE0641}" type="parTrans" cxnId="{E6A79D1A-F026-4D4F-BD5D-B2666C534626}">
      <dgm:prSet/>
      <dgm:spPr/>
      <dgm:t>
        <a:bodyPr/>
        <a:lstStyle/>
        <a:p>
          <a:endParaRPr lang="en-US"/>
        </a:p>
      </dgm:t>
    </dgm:pt>
    <dgm:pt modelId="{14373BED-AC18-4E84-BFEF-EFD9906C5FB0}" type="sibTrans" cxnId="{E6A79D1A-F026-4D4F-BD5D-B2666C534626}">
      <dgm:prSet/>
      <dgm:spPr/>
      <dgm:t>
        <a:bodyPr/>
        <a:lstStyle/>
        <a:p>
          <a:endParaRPr lang="en-US"/>
        </a:p>
      </dgm:t>
    </dgm:pt>
    <dgm:pt modelId="{5C31DE27-0B14-4080-A44F-708437F6F401}" type="pres">
      <dgm:prSet presAssocID="{577CEFF4-F3CA-44FB-88A8-2646F1F30A9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91600BF-8C7F-41B1-9896-0959B3FB186A}" type="pres">
      <dgm:prSet presAssocID="{C0C87DCE-6949-4D1F-A500-50A12E82C523}" presName="centerShape" presStyleLbl="node0" presStyleIdx="0" presStyleCnt="1" custScaleX="165831" custScaleY="154396" custLinFactNeighborX="-2760" custLinFactNeighborY="-5788"/>
      <dgm:spPr/>
      <dgm:t>
        <a:bodyPr/>
        <a:lstStyle/>
        <a:p>
          <a:endParaRPr lang="en-US"/>
        </a:p>
      </dgm:t>
    </dgm:pt>
    <dgm:pt modelId="{B9982B50-6993-4F07-91F3-BE81656F267A}" type="pres">
      <dgm:prSet presAssocID="{42859713-CE85-4ABA-A821-2423625C6423}" presName="parTrans" presStyleLbl="sibTrans2D1" presStyleIdx="0" presStyleCnt="10"/>
      <dgm:spPr/>
      <dgm:t>
        <a:bodyPr/>
        <a:lstStyle/>
        <a:p>
          <a:endParaRPr lang="en-US"/>
        </a:p>
      </dgm:t>
    </dgm:pt>
    <dgm:pt modelId="{2B27E462-D25E-4A13-8694-37676328FB05}" type="pres">
      <dgm:prSet presAssocID="{42859713-CE85-4ABA-A821-2423625C6423}" presName="connectorText" presStyleLbl="sibTrans2D1" presStyleIdx="0" presStyleCnt="10"/>
      <dgm:spPr/>
      <dgm:t>
        <a:bodyPr/>
        <a:lstStyle/>
        <a:p>
          <a:endParaRPr lang="en-US"/>
        </a:p>
      </dgm:t>
    </dgm:pt>
    <dgm:pt modelId="{029DC38E-5A80-46C3-847C-76587944A6DD}" type="pres">
      <dgm:prSet presAssocID="{0D475898-D445-411D-A0DB-8E1274F23FA3}" presName="node" presStyleLbl="node1" presStyleIdx="0" presStyleCnt="10" custScaleX="152062" custScaleY="142554" custRadScaleRad="103626" custRadScaleInc="-1805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33C844-935B-4304-B53C-31F2AB01FBBB}" type="pres">
      <dgm:prSet presAssocID="{1BA2F7B4-261C-4D22-9E13-B00BAA266671}" presName="parTrans" presStyleLbl="sibTrans2D1" presStyleIdx="1" presStyleCnt="10" custScaleX="177078" custScaleY="252316"/>
      <dgm:spPr/>
      <dgm:t>
        <a:bodyPr/>
        <a:lstStyle/>
        <a:p>
          <a:endParaRPr lang="en-US"/>
        </a:p>
      </dgm:t>
    </dgm:pt>
    <dgm:pt modelId="{61B519C6-A3D9-493F-A432-EA1AC72C8D18}" type="pres">
      <dgm:prSet presAssocID="{1BA2F7B4-261C-4D22-9E13-B00BAA266671}" presName="connectorText" presStyleLbl="sibTrans2D1" presStyleIdx="1" presStyleCnt="10"/>
      <dgm:spPr/>
      <dgm:t>
        <a:bodyPr/>
        <a:lstStyle/>
        <a:p>
          <a:endParaRPr lang="en-US"/>
        </a:p>
      </dgm:t>
    </dgm:pt>
    <dgm:pt modelId="{9390084E-E079-4DFF-A8C9-0FD2AE4CCD38}" type="pres">
      <dgm:prSet presAssocID="{F396A0C4-2837-456A-AE63-871C14EBBD50}" presName="node" presStyleLbl="node1" presStyleIdx="1" presStyleCnt="10" custScaleX="145903" custScaleY="184282" custRadScaleRad="81684" custRadScaleInc="5035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4D9712-9A30-4C47-A38E-B27ABECE7A21}" type="pres">
      <dgm:prSet presAssocID="{A3020FB0-250E-4350-A205-88B3661365A1}" presName="parTrans" presStyleLbl="sibTrans2D1" presStyleIdx="2" presStyleCnt="10" custAng="21088636" custScaleX="61960" custScaleY="100916" custLinFactY="100000" custLinFactNeighborX="62462" custLinFactNeighborY="131339"/>
      <dgm:spPr/>
      <dgm:t>
        <a:bodyPr/>
        <a:lstStyle/>
        <a:p>
          <a:endParaRPr lang="en-US"/>
        </a:p>
      </dgm:t>
    </dgm:pt>
    <dgm:pt modelId="{D362D380-25BC-4040-934B-27E4E1C48F3B}" type="pres">
      <dgm:prSet presAssocID="{A3020FB0-250E-4350-A205-88B3661365A1}" presName="connectorText" presStyleLbl="sibTrans2D1" presStyleIdx="2" presStyleCnt="10"/>
      <dgm:spPr/>
      <dgm:t>
        <a:bodyPr/>
        <a:lstStyle/>
        <a:p>
          <a:endParaRPr lang="en-US"/>
        </a:p>
      </dgm:t>
    </dgm:pt>
    <dgm:pt modelId="{7CD48135-D6B1-42D3-AD3A-527CCAB44EDD}" type="pres">
      <dgm:prSet presAssocID="{475CC1A6-789F-4AA7-A72D-11B8014293F3}" presName="node" presStyleLbl="node1" presStyleIdx="2" presStyleCnt="10" custRadScaleRad="171358" custRadScaleInc="1296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E4B891-D2FC-4B63-A0D6-77795241B9CB}" type="pres">
      <dgm:prSet presAssocID="{9E3197B8-2485-4859-9984-8F8D6A0B23BA}" presName="parTrans" presStyleLbl="sibTrans2D1" presStyleIdx="3" presStyleCnt="10" custAng="4384695" custLinFactY="-148301" custLinFactNeighborX="-72237" custLinFactNeighborY="-200000"/>
      <dgm:spPr/>
      <dgm:t>
        <a:bodyPr/>
        <a:lstStyle/>
        <a:p>
          <a:endParaRPr lang="en-US"/>
        </a:p>
      </dgm:t>
    </dgm:pt>
    <dgm:pt modelId="{002C8ECE-4BFE-4589-A6C3-7E74FA05F6CC}" type="pres">
      <dgm:prSet presAssocID="{9E3197B8-2485-4859-9984-8F8D6A0B23BA}" presName="connectorText" presStyleLbl="sibTrans2D1" presStyleIdx="3" presStyleCnt="10"/>
      <dgm:spPr/>
      <dgm:t>
        <a:bodyPr/>
        <a:lstStyle/>
        <a:p>
          <a:endParaRPr lang="en-US"/>
        </a:p>
      </dgm:t>
    </dgm:pt>
    <dgm:pt modelId="{925F9396-843A-4FA4-9C73-1719FBEDA9C1}" type="pres">
      <dgm:prSet presAssocID="{BE092E05-4D05-4FED-A1FB-DCE037B18A52}" presName="node" presStyleLbl="node1" presStyleIdx="3" presStyleCnt="10" custScaleX="89983" custScaleY="90379" custRadScaleRad="124078" custRadScaleInc="-5223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FB4EAC-3AD3-4854-B3A7-08F687C14F09}" type="pres">
      <dgm:prSet presAssocID="{649EF9AB-12D7-4D1D-80DF-4CC00BAE0641}" presName="parTrans" presStyleLbl="sibTrans2D1" presStyleIdx="4" presStyleCnt="10" custAng="3798809" custScaleX="763098" custScaleY="174214" custLinFactX="-50099" custLinFactY="-100000" custLinFactNeighborX="-100000" custLinFactNeighborY="-122522"/>
      <dgm:spPr/>
      <dgm:t>
        <a:bodyPr/>
        <a:lstStyle/>
        <a:p>
          <a:endParaRPr lang="en-US"/>
        </a:p>
      </dgm:t>
    </dgm:pt>
    <dgm:pt modelId="{2F7439E5-B5D1-4D6D-9351-40CD74A2E554}" type="pres">
      <dgm:prSet presAssocID="{649EF9AB-12D7-4D1D-80DF-4CC00BAE0641}" presName="connectorText" presStyleLbl="sibTrans2D1" presStyleIdx="4" presStyleCnt="10"/>
      <dgm:spPr/>
      <dgm:t>
        <a:bodyPr/>
        <a:lstStyle/>
        <a:p>
          <a:endParaRPr lang="en-US"/>
        </a:p>
      </dgm:t>
    </dgm:pt>
    <dgm:pt modelId="{7D958FCA-FE14-47CE-913A-3F2D273DE999}" type="pres">
      <dgm:prSet presAssocID="{8A2DEE59-CF41-4CEE-AA83-9F6DD4A8D5A4}" presName="node" presStyleLbl="node1" presStyleIdx="4" presStyleCnt="10" custScaleX="89983" custScaleY="90379" custRadScaleRad="72690" custRadScaleInc="-6231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606C4B-0C0E-4314-B61F-CCCCCBBCAC52}" type="pres">
      <dgm:prSet presAssocID="{02D6CFCD-CDF4-470E-A925-A22BF8B90377}" presName="parTrans" presStyleLbl="sibTrans2D1" presStyleIdx="5" presStyleCnt="10" custAng="19218606" custScaleX="79972" custScaleY="107777" custLinFactY="54989" custLinFactNeighborX="79832" custLinFactNeighborY="100000"/>
      <dgm:spPr/>
      <dgm:t>
        <a:bodyPr/>
        <a:lstStyle/>
        <a:p>
          <a:endParaRPr lang="en-US"/>
        </a:p>
      </dgm:t>
    </dgm:pt>
    <dgm:pt modelId="{CD8690BA-2648-41DD-8259-F83F5493EF7B}" type="pres">
      <dgm:prSet presAssocID="{02D6CFCD-CDF4-470E-A925-A22BF8B90377}" presName="connectorText" presStyleLbl="sibTrans2D1" presStyleIdx="5" presStyleCnt="10"/>
      <dgm:spPr/>
      <dgm:t>
        <a:bodyPr/>
        <a:lstStyle/>
        <a:p>
          <a:endParaRPr lang="en-US"/>
        </a:p>
      </dgm:t>
    </dgm:pt>
    <dgm:pt modelId="{75A84025-99C1-454A-B51C-1E7E48D71B25}" type="pres">
      <dgm:prSet presAssocID="{E5E1C785-FD61-4125-B900-43A8800ED9AB}" presName="node" presStyleLbl="node1" presStyleIdx="5" presStyleCnt="10" custRadScaleRad="131645" custRadScaleInc="-6051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DB831E-F8F6-4FE2-B3F9-1F8C63FB1109}" type="pres">
      <dgm:prSet presAssocID="{A617B4CA-39F3-4F26-85FA-BEEECBF302A6}" presName="parTrans" presStyleLbl="sibTrans2D1" presStyleIdx="6" presStyleCnt="10" custAng="18476047" custFlipVert="1" custScaleX="67662" custScaleY="136173" custLinFactY="122409" custLinFactNeighborX="46238" custLinFactNeighborY="200000"/>
      <dgm:spPr/>
      <dgm:t>
        <a:bodyPr/>
        <a:lstStyle/>
        <a:p>
          <a:endParaRPr lang="en-US"/>
        </a:p>
      </dgm:t>
    </dgm:pt>
    <dgm:pt modelId="{D3077B3E-E95B-4A4F-9AD2-F5A6732CA554}" type="pres">
      <dgm:prSet presAssocID="{A617B4CA-39F3-4F26-85FA-BEEECBF302A6}" presName="connectorText" presStyleLbl="sibTrans2D1" presStyleIdx="6" presStyleCnt="10"/>
      <dgm:spPr/>
      <dgm:t>
        <a:bodyPr/>
        <a:lstStyle/>
        <a:p>
          <a:endParaRPr lang="en-US"/>
        </a:p>
      </dgm:t>
    </dgm:pt>
    <dgm:pt modelId="{95EE1880-E625-487B-BE9A-95C072EB38BD}" type="pres">
      <dgm:prSet presAssocID="{080A286F-26CF-4D8C-A18C-0EFCBBA89FC4}" presName="node" presStyleLbl="node1" presStyleIdx="6" presStyleCnt="10" custRadScaleRad="197240" custRadScaleInc="-5466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C8E928-4F3D-4F45-8B88-8FA6F640933D}" type="pres">
      <dgm:prSet presAssocID="{D4B099AA-69ED-4E55-ABCD-55ED8A5F4A88}" presName="parTrans" presStyleLbl="sibTrans2D1" presStyleIdx="7" presStyleCnt="10" custAng="19062548" custScaleX="63175" custScaleY="88640" custLinFactY="-74420" custLinFactNeighborX="-48363" custLinFactNeighborY="-100000"/>
      <dgm:spPr/>
      <dgm:t>
        <a:bodyPr/>
        <a:lstStyle/>
        <a:p>
          <a:endParaRPr lang="en-US"/>
        </a:p>
      </dgm:t>
    </dgm:pt>
    <dgm:pt modelId="{0B03B028-B494-41BA-9427-28459797366E}" type="pres">
      <dgm:prSet presAssocID="{D4B099AA-69ED-4E55-ABCD-55ED8A5F4A88}" presName="connectorText" presStyleLbl="sibTrans2D1" presStyleIdx="7" presStyleCnt="10"/>
      <dgm:spPr/>
      <dgm:t>
        <a:bodyPr/>
        <a:lstStyle/>
        <a:p>
          <a:endParaRPr lang="en-US"/>
        </a:p>
      </dgm:t>
    </dgm:pt>
    <dgm:pt modelId="{C76C14ED-3F58-4770-944C-872A887C43F3}" type="pres">
      <dgm:prSet presAssocID="{7940BBB6-4571-4C11-8C99-0F2FD2BF3BDD}" presName="node" presStyleLbl="node1" presStyleIdx="7" presStyleCnt="10" custRadScaleRad="144616" custRadScaleInc="1857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AC958A-2D34-434C-A90D-9559EB7BFF40}" type="pres">
      <dgm:prSet presAssocID="{310E29E0-D8C8-4559-9CCB-2318E430495E}" presName="parTrans" presStyleLbl="sibTrans2D1" presStyleIdx="8" presStyleCnt="10" custAng="3268955" custScaleX="123415" custScaleY="132636" custLinFactX="18374" custLinFactY="133414" custLinFactNeighborX="100000" custLinFactNeighborY="200000"/>
      <dgm:spPr/>
      <dgm:t>
        <a:bodyPr/>
        <a:lstStyle/>
        <a:p>
          <a:endParaRPr lang="en-US"/>
        </a:p>
      </dgm:t>
    </dgm:pt>
    <dgm:pt modelId="{05896FCC-92DA-47A0-94FC-1AB005AC67BF}" type="pres">
      <dgm:prSet presAssocID="{310E29E0-D8C8-4559-9CCB-2318E430495E}" presName="connectorText" presStyleLbl="sibTrans2D1" presStyleIdx="8" presStyleCnt="10"/>
      <dgm:spPr/>
      <dgm:t>
        <a:bodyPr/>
        <a:lstStyle/>
        <a:p>
          <a:endParaRPr lang="en-US"/>
        </a:p>
      </dgm:t>
    </dgm:pt>
    <dgm:pt modelId="{C06C4994-F68F-4878-A2EB-88A44C4299F6}" type="pres">
      <dgm:prSet presAssocID="{D8C60953-EA54-4E77-86EA-AD425B326F94}" presName="node" presStyleLbl="node1" presStyleIdx="8" presStyleCnt="10" custRadScaleRad="106592" custRadScaleInc="-4538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442071-3A31-4F51-B6EE-B8BF017D84BD}" type="pres">
      <dgm:prSet presAssocID="{8388C24C-A455-43DB-90A1-51FE753D6A93}" presName="parTrans" presStyleLbl="sibTrans2D1" presStyleIdx="9" presStyleCnt="10" custAng="18844056" custFlipVert="1" custScaleX="51425" custScaleY="44295" custLinFactY="-100000" custLinFactNeighborX="-45223" custLinFactNeighborY="-125005"/>
      <dgm:spPr/>
      <dgm:t>
        <a:bodyPr/>
        <a:lstStyle/>
        <a:p>
          <a:endParaRPr lang="en-US"/>
        </a:p>
      </dgm:t>
    </dgm:pt>
    <dgm:pt modelId="{21C61F5C-9FD8-4413-A519-EB7E3AC699D9}" type="pres">
      <dgm:prSet presAssocID="{8388C24C-A455-43DB-90A1-51FE753D6A93}" presName="connectorText" presStyleLbl="sibTrans2D1" presStyleIdx="9" presStyleCnt="10"/>
      <dgm:spPr/>
      <dgm:t>
        <a:bodyPr/>
        <a:lstStyle/>
        <a:p>
          <a:endParaRPr lang="en-US"/>
        </a:p>
      </dgm:t>
    </dgm:pt>
    <dgm:pt modelId="{032744B9-03AD-4CED-8435-8DFE35AAFBAD}" type="pres">
      <dgm:prSet presAssocID="{C1D71B3A-71EE-46E8-B0BC-3B613161C8CF}" presName="node" presStyleLbl="node1" presStyleIdx="9" presStyleCnt="10" custScaleX="103689" custScaleY="79604" custRadScaleRad="185799" custRadScaleInc="-1149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AB684E6-12C5-4D14-8629-614F2B75BDD7}" type="presOf" srcId="{C1D71B3A-71EE-46E8-B0BC-3B613161C8CF}" destId="{032744B9-03AD-4CED-8435-8DFE35AAFBAD}" srcOrd="0" destOrd="0" presId="urn:microsoft.com/office/officeart/2005/8/layout/radial5"/>
    <dgm:cxn modelId="{C31F2292-3B1D-4B44-8060-2B9A849DD559}" type="presOf" srcId="{310E29E0-D8C8-4559-9CCB-2318E430495E}" destId="{05896FCC-92DA-47A0-94FC-1AB005AC67BF}" srcOrd="1" destOrd="0" presId="urn:microsoft.com/office/officeart/2005/8/layout/radial5"/>
    <dgm:cxn modelId="{A1AF4655-A9DB-4022-A2F8-E95AE0FFC2F0}" type="presOf" srcId="{02D6CFCD-CDF4-470E-A925-A22BF8B90377}" destId="{AC606C4B-0C0E-4314-B61F-CCCCCBBCAC52}" srcOrd="0" destOrd="0" presId="urn:microsoft.com/office/officeart/2005/8/layout/radial5"/>
    <dgm:cxn modelId="{07DA3124-367F-4181-A32B-9908E43A18B2}" type="presOf" srcId="{A617B4CA-39F3-4F26-85FA-BEEECBF302A6}" destId="{CADB831E-F8F6-4FE2-B3F9-1F8C63FB1109}" srcOrd="0" destOrd="0" presId="urn:microsoft.com/office/officeart/2005/8/layout/radial5"/>
    <dgm:cxn modelId="{0806DEDC-BF7B-41A6-ACF1-0FA587BA21C9}" type="presOf" srcId="{A3020FB0-250E-4350-A205-88B3661365A1}" destId="{B14D9712-9A30-4C47-A38E-B27ABECE7A21}" srcOrd="0" destOrd="0" presId="urn:microsoft.com/office/officeart/2005/8/layout/radial5"/>
    <dgm:cxn modelId="{10FA2588-8540-415C-86E6-C5DE885DB4F1}" type="presOf" srcId="{BE092E05-4D05-4FED-A1FB-DCE037B18A52}" destId="{925F9396-843A-4FA4-9C73-1719FBEDA9C1}" srcOrd="0" destOrd="0" presId="urn:microsoft.com/office/officeart/2005/8/layout/radial5"/>
    <dgm:cxn modelId="{0A7DC0FF-FD9B-4254-8CC2-302206C9C45F}" srcId="{577CEFF4-F3CA-44FB-88A8-2646F1F30A9E}" destId="{C0C87DCE-6949-4D1F-A500-50A12E82C523}" srcOrd="0" destOrd="0" parTransId="{791EB727-5E79-414C-8B17-94C30DFF1790}" sibTransId="{98883632-4189-4010-BAD7-4DDA000548FF}"/>
    <dgm:cxn modelId="{04D2F957-3EA1-4DB2-8D5F-920F4C138B56}" type="presOf" srcId="{A3020FB0-250E-4350-A205-88B3661365A1}" destId="{D362D380-25BC-4040-934B-27E4E1C48F3B}" srcOrd="1" destOrd="0" presId="urn:microsoft.com/office/officeart/2005/8/layout/radial5"/>
    <dgm:cxn modelId="{24BB4FEB-737C-4939-AF36-443F6A1B2460}" type="presOf" srcId="{02D6CFCD-CDF4-470E-A925-A22BF8B90377}" destId="{CD8690BA-2648-41DD-8259-F83F5493EF7B}" srcOrd="1" destOrd="0" presId="urn:microsoft.com/office/officeart/2005/8/layout/radial5"/>
    <dgm:cxn modelId="{D4879BE0-1791-479E-9783-8A3D2D552A5D}" type="presOf" srcId="{310E29E0-D8C8-4559-9CCB-2318E430495E}" destId="{0CAC958A-2D34-434C-A90D-9559EB7BFF40}" srcOrd="0" destOrd="0" presId="urn:microsoft.com/office/officeart/2005/8/layout/radial5"/>
    <dgm:cxn modelId="{62958044-DC4A-4E39-94FC-3A021FEEA953}" type="presOf" srcId="{577CEFF4-F3CA-44FB-88A8-2646F1F30A9E}" destId="{5C31DE27-0B14-4080-A44F-708437F6F401}" srcOrd="0" destOrd="0" presId="urn:microsoft.com/office/officeart/2005/8/layout/radial5"/>
    <dgm:cxn modelId="{D04D2A50-E29C-4D58-B8CE-6937975A83E5}" type="presOf" srcId="{8388C24C-A455-43DB-90A1-51FE753D6A93}" destId="{21C61F5C-9FD8-4413-A519-EB7E3AC699D9}" srcOrd="1" destOrd="0" presId="urn:microsoft.com/office/officeart/2005/8/layout/radial5"/>
    <dgm:cxn modelId="{29F8BC4A-09E2-46CE-A2C3-1A8084C56211}" srcId="{C0C87DCE-6949-4D1F-A500-50A12E82C523}" destId="{080A286F-26CF-4D8C-A18C-0EFCBBA89FC4}" srcOrd="6" destOrd="0" parTransId="{A617B4CA-39F3-4F26-85FA-BEEECBF302A6}" sibTransId="{38B68CCD-9022-40D9-BE32-412DCD4F3875}"/>
    <dgm:cxn modelId="{807FC3D8-B2DE-4406-B046-FA92ED8B4416}" type="presOf" srcId="{8388C24C-A455-43DB-90A1-51FE753D6A93}" destId="{EC442071-3A31-4F51-B6EE-B8BF017D84BD}" srcOrd="0" destOrd="0" presId="urn:microsoft.com/office/officeart/2005/8/layout/radial5"/>
    <dgm:cxn modelId="{A0118EEA-56E5-46B9-BFD7-7AAE428F3734}" srcId="{C0C87DCE-6949-4D1F-A500-50A12E82C523}" destId="{F396A0C4-2837-456A-AE63-871C14EBBD50}" srcOrd="1" destOrd="0" parTransId="{1BA2F7B4-261C-4D22-9E13-B00BAA266671}" sibTransId="{BC26E896-6487-4026-95D4-2825D8A205C8}"/>
    <dgm:cxn modelId="{B37787C8-9424-4F20-BE87-EF2681270385}" type="presOf" srcId="{F396A0C4-2837-456A-AE63-871C14EBBD50}" destId="{9390084E-E079-4DFF-A8C9-0FD2AE4CCD38}" srcOrd="0" destOrd="0" presId="urn:microsoft.com/office/officeart/2005/8/layout/radial5"/>
    <dgm:cxn modelId="{E3DF4254-C328-45C5-A211-F3B4C975E9A0}" type="presOf" srcId="{7940BBB6-4571-4C11-8C99-0F2FD2BF3BDD}" destId="{C76C14ED-3F58-4770-944C-872A887C43F3}" srcOrd="0" destOrd="0" presId="urn:microsoft.com/office/officeart/2005/8/layout/radial5"/>
    <dgm:cxn modelId="{5211544E-4BD9-49E8-9566-B55CDE493BED}" type="presOf" srcId="{9E3197B8-2485-4859-9984-8F8D6A0B23BA}" destId="{18E4B891-D2FC-4B63-A0D6-77795241B9CB}" srcOrd="0" destOrd="0" presId="urn:microsoft.com/office/officeart/2005/8/layout/radial5"/>
    <dgm:cxn modelId="{E6500FA1-B42D-4A3F-9ACE-CFCD900222E6}" type="presOf" srcId="{9E3197B8-2485-4859-9984-8F8D6A0B23BA}" destId="{002C8ECE-4BFE-4589-A6C3-7E74FA05F6CC}" srcOrd="1" destOrd="0" presId="urn:microsoft.com/office/officeart/2005/8/layout/radial5"/>
    <dgm:cxn modelId="{DF10EF8E-C54E-4F5F-AA0D-C183F6F529D0}" srcId="{C0C87DCE-6949-4D1F-A500-50A12E82C523}" destId="{7940BBB6-4571-4C11-8C99-0F2FD2BF3BDD}" srcOrd="7" destOrd="0" parTransId="{D4B099AA-69ED-4E55-ABCD-55ED8A5F4A88}" sibTransId="{F4E9EB21-C2EB-4D2A-B3B9-0821B09E3D32}"/>
    <dgm:cxn modelId="{CFFD219D-A0F2-4D92-B937-6B9E0294168E}" type="presOf" srcId="{E5E1C785-FD61-4125-B900-43A8800ED9AB}" destId="{75A84025-99C1-454A-B51C-1E7E48D71B25}" srcOrd="0" destOrd="0" presId="urn:microsoft.com/office/officeart/2005/8/layout/radial5"/>
    <dgm:cxn modelId="{896E3A29-09FA-4081-831B-7ABE2628313D}" srcId="{C0C87DCE-6949-4D1F-A500-50A12E82C523}" destId="{475CC1A6-789F-4AA7-A72D-11B8014293F3}" srcOrd="2" destOrd="0" parTransId="{A3020FB0-250E-4350-A205-88B3661365A1}" sibTransId="{AB8CF0EF-2D37-438E-BF91-EF06B0CF1E7A}"/>
    <dgm:cxn modelId="{DFB9FB7F-DFC0-495C-A150-3BC598D2FAD0}" srcId="{577CEFF4-F3CA-44FB-88A8-2646F1F30A9E}" destId="{FCD99270-7D5C-4F34-8FC3-BA0365759660}" srcOrd="1" destOrd="0" parTransId="{1E7B9C51-44F0-4B07-9B95-B4E85AD8EBAE}" sibTransId="{93F76106-E560-482F-8A84-DCF01929B616}"/>
    <dgm:cxn modelId="{610AF6AE-F8C5-4184-89BF-30766B291E8D}" type="presOf" srcId="{C0C87DCE-6949-4D1F-A500-50A12E82C523}" destId="{791600BF-8C7F-41B1-9896-0959B3FB186A}" srcOrd="0" destOrd="0" presId="urn:microsoft.com/office/officeart/2005/8/layout/radial5"/>
    <dgm:cxn modelId="{C4B619A4-15A9-4F50-B17C-6CE0AB272CDC}" type="presOf" srcId="{A617B4CA-39F3-4F26-85FA-BEEECBF302A6}" destId="{D3077B3E-E95B-4A4F-9AD2-F5A6732CA554}" srcOrd="1" destOrd="0" presId="urn:microsoft.com/office/officeart/2005/8/layout/radial5"/>
    <dgm:cxn modelId="{8A572DFD-D361-4413-A297-5382A91E9884}" type="presOf" srcId="{649EF9AB-12D7-4D1D-80DF-4CC00BAE0641}" destId="{2F7439E5-B5D1-4D6D-9351-40CD74A2E554}" srcOrd="1" destOrd="0" presId="urn:microsoft.com/office/officeart/2005/8/layout/radial5"/>
    <dgm:cxn modelId="{FAABF970-2AB9-4A16-9D67-97DBA40ED926}" type="presOf" srcId="{42859713-CE85-4ABA-A821-2423625C6423}" destId="{2B27E462-D25E-4A13-8694-37676328FB05}" srcOrd="1" destOrd="0" presId="urn:microsoft.com/office/officeart/2005/8/layout/radial5"/>
    <dgm:cxn modelId="{9DFF4178-8BEC-4855-AD19-1EAF2CF6C038}" type="presOf" srcId="{475CC1A6-789F-4AA7-A72D-11B8014293F3}" destId="{7CD48135-D6B1-42D3-AD3A-527CCAB44EDD}" srcOrd="0" destOrd="0" presId="urn:microsoft.com/office/officeart/2005/8/layout/radial5"/>
    <dgm:cxn modelId="{0235035C-6ABF-455E-BFD7-7440745229B4}" srcId="{C0C87DCE-6949-4D1F-A500-50A12E82C523}" destId="{E5E1C785-FD61-4125-B900-43A8800ED9AB}" srcOrd="5" destOrd="0" parTransId="{02D6CFCD-CDF4-470E-A925-A22BF8B90377}" sibTransId="{A2F5CC23-74D1-45D4-9B0B-C2E28494024D}"/>
    <dgm:cxn modelId="{A257C6F7-08B4-4466-9342-ACC945E72CCA}" type="presOf" srcId="{1BA2F7B4-261C-4D22-9E13-B00BAA266671}" destId="{61B519C6-A3D9-493F-A432-EA1AC72C8D18}" srcOrd="1" destOrd="0" presId="urn:microsoft.com/office/officeart/2005/8/layout/radial5"/>
    <dgm:cxn modelId="{9E99771D-3DFC-4F03-A214-5DB83537F6EA}" type="presOf" srcId="{0D475898-D445-411D-A0DB-8E1274F23FA3}" destId="{029DC38E-5A80-46C3-847C-76587944A6DD}" srcOrd="0" destOrd="0" presId="urn:microsoft.com/office/officeart/2005/8/layout/radial5"/>
    <dgm:cxn modelId="{FD2B5603-4E00-4BC9-8071-150129FDB80C}" type="presOf" srcId="{1BA2F7B4-261C-4D22-9E13-B00BAA266671}" destId="{6B33C844-935B-4304-B53C-31F2AB01FBBB}" srcOrd="0" destOrd="0" presId="urn:microsoft.com/office/officeart/2005/8/layout/radial5"/>
    <dgm:cxn modelId="{50174F35-8BAA-4070-A661-DD4BE15FD935}" type="presOf" srcId="{D4B099AA-69ED-4E55-ABCD-55ED8A5F4A88}" destId="{0B03B028-B494-41BA-9427-28459797366E}" srcOrd="1" destOrd="0" presId="urn:microsoft.com/office/officeart/2005/8/layout/radial5"/>
    <dgm:cxn modelId="{954DBB6F-B245-49DA-86E8-5DB89CEA5AE4}" type="presOf" srcId="{8A2DEE59-CF41-4CEE-AA83-9F6DD4A8D5A4}" destId="{7D958FCA-FE14-47CE-913A-3F2D273DE999}" srcOrd="0" destOrd="0" presId="urn:microsoft.com/office/officeart/2005/8/layout/radial5"/>
    <dgm:cxn modelId="{503059C7-9CC4-472E-8E3E-1534727E0C6E}" srcId="{C0C87DCE-6949-4D1F-A500-50A12E82C523}" destId="{C1D71B3A-71EE-46E8-B0BC-3B613161C8CF}" srcOrd="9" destOrd="0" parTransId="{8388C24C-A455-43DB-90A1-51FE753D6A93}" sibTransId="{47C2352D-481B-4217-BA75-AA9018D940A9}"/>
    <dgm:cxn modelId="{E6A79D1A-F026-4D4F-BD5D-B2666C534626}" srcId="{C0C87DCE-6949-4D1F-A500-50A12E82C523}" destId="{8A2DEE59-CF41-4CEE-AA83-9F6DD4A8D5A4}" srcOrd="4" destOrd="0" parTransId="{649EF9AB-12D7-4D1D-80DF-4CC00BAE0641}" sibTransId="{14373BED-AC18-4E84-BFEF-EFD9906C5FB0}"/>
    <dgm:cxn modelId="{DAA45A1D-04CF-4D8D-8B66-13B1A00C73DE}" srcId="{C0C87DCE-6949-4D1F-A500-50A12E82C523}" destId="{D8C60953-EA54-4E77-86EA-AD425B326F94}" srcOrd="8" destOrd="0" parTransId="{310E29E0-D8C8-4559-9CCB-2318E430495E}" sibTransId="{32215CC1-6E21-467A-A78D-478CB35A5356}"/>
    <dgm:cxn modelId="{1949D28C-E347-48A2-8D48-CAF82502DDC3}" type="presOf" srcId="{42859713-CE85-4ABA-A821-2423625C6423}" destId="{B9982B50-6993-4F07-91F3-BE81656F267A}" srcOrd="0" destOrd="0" presId="urn:microsoft.com/office/officeart/2005/8/layout/radial5"/>
    <dgm:cxn modelId="{897F63B6-3DE5-4AD8-80ED-B7E8A3F56B4E}" type="presOf" srcId="{080A286F-26CF-4D8C-A18C-0EFCBBA89FC4}" destId="{95EE1880-E625-487B-BE9A-95C072EB38BD}" srcOrd="0" destOrd="0" presId="urn:microsoft.com/office/officeart/2005/8/layout/radial5"/>
    <dgm:cxn modelId="{6A8A720D-7F0D-42BE-9743-740B0F5C9547}" srcId="{C0C87DCE-6949-4D1F-A500-50A12E82C523}" destId="{BE092E05-4D05-4FED-A1FB-DCE037B18A52}" srcOrd="3" destOrd="0" parTransId="{9E3197B8-2485-4859-9984-8F8D6A0B23BA}" sibTransId="{F5488421-37FE-4AF4-B780-2413E44183FA}"/>
    <dgm:cxn modelId="{00BE86ED-81F4-497F-83FD-6E956F6A571B}" type="presOf" srcId="{D4B099AA-69ED-4E55-ABCD-55ED8A5F4A88}" destId="{D7C8E928-4F3D-4F45-8B88-8FA6F640933D}" srcOrd="0" destOrd="0" presId="urn:microsoft.com/office/officeart/2005/8/layout/radial5"/>
    <dgm:cxn modelId="{01B885FB-BE45-4C0F-8BB8-63B0A629756F}" type="presOf" srcId="{D8C60953-EA54-4E77-86EA-AD425B326F94}" destId="{C06C4994-F68F-4878-A2EB-88A44C4299F6}" srcOrd="0" destOrd="0" presId="urn:microsoft.com/office/officeart/2005/8/layout/radial5"/>
    <dgm:cxn modelId="{7B385490-F432-40FE-B202-23B35374AE3E}" type="presOf" srcId="{649EF9AB-12D7-4D1D-80DF-4CC00BAE0641}" destId="{0AFB4EAC-3AD3-4854-B3A7-08F687C14F09}" srcOrd="0" destOrd="0" presId="urn:microsoft.com/office/officeart/2005/8/layout/radial5"/>
    <dgm:cxn modelId="{4DA25F1E-B20F-4840-8DC9-EEB0E6CCFD22}" srcId="{C0C87DCE-6949-4D1F-A500-50A12E82C523}" destId="{0D475898-D445-411D-A0DB-8E1274F23FA3}" srcOrd="0" destOrd="0" parTransId="{42859713-CE85-4ABA-A821-2423625C6423}" sibTransId="{2DDBA7C0-2396-4BF8-8B6B-A930AC396643}"/>
    <dgm:cxn modelId="{A73CD1E4-EB7A-428D-AC8D-32F4EB62594E}" type="presParOf" srcId="{5C31DE27-0B14-4080-A44F-708437F6F401}" destId="{791600BF-8C7F-41B1-9896-0959B3FB186A}" srcOrd="0" destOrd="0" presId="urn:microsoft.com/office/officeart/2005/8/layout/radial5"/>
    <dgm:cxn modelId="{6888A018-8C1C-4F28-99CA-0694450FEF29}" type="presParOf" srcId="{5C31DE27-0B14-4080-A44F-708437F6F401}" destId="{B9982B50-6993-4F07-91F3-BE81656F267A}" srcOrd="1" destOrd="0" presId="urn:microsoft.com/office/officeart/2005/8/layout/radial5"/>
    <dgm:cxn modelId="{F36BF28E-4F9F-4F9D-A418-14FBA2673FD4}" type="presParOf" srcId="{B9982B50-6993-4F07-91F3-BE81656F267A}" destId="{2B27E462-D25E-4A13-8694-37676328FB05}" srcOrd="0" destOrd="0" presId="urn:microsoft.com/office/officeart/2005/8/layout/radial5"/>
    <dgm:cxn modelId="{C0F817D3-8C95-4F3D-BC90-8FD96EAC117C}" type="presParOf" srcId="{5C31DE27-0B14-4080-A44F-708437F6F401}" destId="{029DC38E-5A80-46C3-847C-76587944A6DD}" srcOrd="2" destOrd="0" presId="urn:microsoft.com/office/officeart/2005/8/layout/radial5"/>
    <dgm:cxn modelId="{AE177D1B-39D8-4BF2-BE9E-B0E7A94FD9AA}" type="presParOf" srcId="{5C31DE27-0B14-4080-A44F-708437F6F401}" destId="{6B33C844-935B-4304-B53C-31F2AB01FBBB}" srcOrd="3" destOrd="0" presId="urn:microsoft.com/office/officeart/2005/8/layout/radial5"/>
    <dgm:cxn modelId="{F3E3AA60-98BA-4CBF-B871-CC62C8AEB0A3}" type="presParOf" srcId="{6B33C844-935B-4304-B53C-31F2AB01FBBB}" destId="{61B519C6-A3D9-493F-A432-EA1AC72C8D18}" srcOrd="0" destOrd="0" presId="urn:microsoft.com/office/officeart/2005/8/layout/radial5"/>
    <dgm:cxn modelId="{B05F16E9-509C-430D-BEFC-0BE8906760C5}" type="presParOf" srcId="{5C31DE27-0B14-4080-A44F-708437F6F401}" destId="{9390084E-E079-4DFF-A8C9-0FD2AE4CCD38}" srcOrd="4" destOrd="0" presId="urn:microsoft.com/office/officeart/2005/8/layout/radial5"/>
    <dgm:cxn modelId="{AC69954D-64E3-4108-A9A8-240D406FEE52}" type="presParOf" srcId="{5C31DE27-0B14-4080-A44F-708437F6F401}" destId="{B14D9712-9A30-4C47-A38E-B27ABECE7A21}" srcOrd="5" destOrd="0" presId="urn:microsoft.com/office/officeart/2005/8/layout/radial5"/>
    <dgm:cxn modelId="{8BF7D7D5-DD54-489B-8B3B-13931C8ADC51}" type="presParOf" srcId="{B14D9712-9A30-4C47-A38E-B27ABECE7A21}" destId="{D362D380-25BC-4040-934B-27E4E1C48F3B}" srcOrd="0" destOrd="0" presId="urn:microsoft.com/office/officeart/2005/8/layout/radial5"/>
    <dgm:cxn modelId="{8B9922A8-FB8B-4FA5-95EF-953CD72D7B61}" type="presParOf" srcId="{5C31DE27-0B14-4080-A44F-708437F6F401}" destId="{7CD48135-D6B1-42D3-AD3A-527CCAB44EDD}" srcOrd="6" destOrd="0" presId="urn:microsoft.com/office/officeart/2005/8/layout/radial5"/>
    <dgm:cxn modelId="{F579A7BF-0141-459D-8FFD-5C7FCC1894D8}" type="presParOf" srcId="{5C31DE27-0B14-4080-A44F-708437F6F401}" destId="{18E4B891-D2FC-4B63-A0D6-77795241B9CB}" srcOrd="7" destOrd="0" presId="urn:microsoft.com/office/officeart/2005/8/layout/radial5"/>
    <dgm:cxn modelId="{E7A33E78-EA8B-4389-891F-AE7CCF16F41B}" type="presParOf" srcId="{18E4B891-D2FC-4B63-A0D6-77795241B9CB}" destId="{002C8ECE-4BFE-4589-A6C3-7E74FA05F6CC}" srcOrd="0" destOrd="0" presId="urn:microsoft.com/office/officeart/2005/8/layout/radial5"/>
    <dgm:cxn modelId="{F1D2A50D-5FEF-4DB6-B11C-ABCDFBF21601}" type="presParOf" srcId="{5C31DE27-0B14-4080-A44F-708437F6F401}" destId="{925F9396-843A-4FA4-9C73-1719FBEDA9C1}" srcOrd="8" destOrd="0" presId="urn:microsoft.com/office/officeart/2005/8/layout/radial5"/>
    <dgm:cxn modelId="{3E81D2B6-8886-467A-932D-8A65B37B3815}" type="presParOf" srcId="{5C31DE27-0B14-4080-A44F-708437F6F401}" destId="{0AFB4EAC-3AD3-4854-B3A7-08F687C14F09}" srcOrd="9" destOrd="0" presId="urn:microsoft.com/office/officeart/2005/8/layout/radial5"/>
    <dgm:cxn modelId="{F0A0BA31-DDC9-4D6E-BC5D-FCAA7A03A880}" type="presParOf" srcId="{0AFB4EAC-3AD3-4854-B3A7-08F687C14F09}" destId="{2F7439E5-B5D1-4D6D-9351-40CD74A2E554}" srcOrd="0" destOrd="0" presId="urn:microsoft.com/office/officeart/2005/8/layout/radial5"/>
    <dgm:cxn modelId="{A8715548-0FD2-434A-A072-DC792A39BF88}" type="presParOf" srcId="{5C31DE27-0B14-4080-A44F-708437F6F401}" destId="{7D958FCA-FE14-47CE-913A-3F2D273DE999}" srcOrd="10" destOrd="0" presId="urn:microsoft.com/office/officeart/2005/8/layout/radial5"/>
    <dgm:cxn modelId="{C3936B82-1945-4130-95D3-6353DF0477B5}" type="presParOf" srcId="{5C31DE27-0B14-4080-A44F-708437F6F401}" destId="{AC606C4B-0C0E-4314-B61F-CCCCCBBCAC52}" srcOrd="11" destOrd="0" presId="urn:microsoft.com/office/officeart/2005/8/layout/radial5"/>
    <dgm:cxn modelId="{61A0CBCF-DD86-4BE6-9671-5CE5D21206E7}" type="presParOf" srcId="{AC606C4B-0C0E-4314-B61F-CCCCCBBCAC52}" destId="{CD8690BA-2648-41DD-8259-F83F5493EF7B}" srcOrd="0" destOrd="0" presId="urn:microsoft.com/office/officeart/2005/8/layout/radial5"/>
    <dgm:cxn modelId="{DE4F7B34-4159-4F2C-8033-B9872F0609D3}" type="presParOf" srcId="{5C31DE27-0B14-4080-A44F-708437F6F401}" destId="{75A84025-99C1-454A-B51C-1E7E48D71B25}" srcOrd="12" destOrd="0" presId="urn:microsoft.com/office/officeart/2005/8/layout/radial5"/>
    <dgm:cxn modelId="{BCFDF271-CA7F-44CD-ACDA-ED6ADC362278}" type="presParOf" srcId="{5C31DE27-0B14-4080-A44F-708437F6F401}" destId="{CADB831E-F8F6-4FE2-B3F9-1F8C63FB1109}" srcOrd="13" destOrd="0" presId="urn:microsoft.com/office/officeart/2005/8/layout/radial5"/>
    <dgm:cxn modelId="{8A8A2DEA-2F04-4B2E-B5FB-731C46C910FD}" type="presParOf" srcId="{CADB831E-F8F6-4FE2-B3F9-1F8C63FB1109}" destId="{D3077B3E-E95B-4A4F-9AD2-F5A6732CA554}" srcOrd="0" destOrd="0" presId="urn:microsoft.com/office/officeart/2005/8/layout/radial5"/>
    <dgm:cxn modelId="{4524836D-6CEF-4866-BF32-7FB25ABD59C6}" type="presParOf" srcId="{5C31DE27-0B14-4080-A44F-708437F6F401}" destId="{95EE1880-E625-487B-BE9A-95C072EB38BD}" srcOrd="14" destOrd="0" presId="urn:microsoft.com/office/officeart/2005/8/layout/radial5"/>
    <dgm:cxn modelId="{A4CEA74E-B9A5-4330-8AB6-0F88B0B5CAB6}" type="presParOf" srcId="{5C31DE27-0B14-4080-A44F-708437F6F401}" destId="{D7C8E928-4F3D-4F45-8B88-8FA6F640933D}" srcOrd="15" destOrd="0" presId="urn:microsoft.com/office/officeart/2005/8/layout/radial5"/>
    <dgm:cxn modelId="{11C72BA9-C82B-4890-AE8C-B6E5907FB003}" type="presParOf" srcId="{D7C8E928-4F3D-4F45-8B88-8FA6F640933D}" destId="{0B03B028-B494-41BA-9427-28459797366E}" srcOrd="0" destOrd="0" presId="urn:microsoft.com/office/officeart/2005/8/layout/radial5"/>
    <dgm:cxn modelId="{295C61A7-9771-422C-A490-DD991621BC96}" type="presParOf" srcId="{5C31DE27-0B14-4080-A44F-708437F6F401}" destId="{C76C14ED-3F58-4770-944C-872A887C43F3}" srcOrd="16" destOrd="0" presId="urn:microsoft.com/office/officeart/2005/8/layout/radial5"/>
    <dgm:cxn modelId="{0C1706B6-1536-44CE-B827-BC822C21221E}" type="presParOf" srcId="{5C31DE27-0B14-4080-A44F-708437F6F401}" destId="{0CAC958A-2D34-434C-A90D-9559EB7BFF40}" srcOrd="17" destOrd="0" presId="urn:microsoft.com/office/officeart/2005/8/layout/radial5"/>
    <dgm:cxn modelId="{FA121B14-5644-422E-921E-6FC81B0A111A}" type="presParOf" srcId="{0CAC958A-2D34-434C-A90D-9559EB7BFF40}" destId="{05896FCC-92DA-47A0-94FC-1AB005AC67BF}" srcOrd="0" destOrd="0" presId="urn:microsoft.com/office/officeart/2005/8/layout/radial5"/>
    <dgm:cxn modelId="{C91EE43C-2214-4FFC-965A-7712104FAA82}" type="presParOf" srcId="{5C31DE27-0B14-4080-A44F-708437F6F401}" destId="{C06C4994-F68F-4878-A2EB-88A44C4299F6}" srcOrd="18" destOrd="0" presId="urn:microsoft.com/office/officeart/2005/8/layout/radial5"/>
    <dgm:cxn modelId="{D50FB06B-6DA3-4E1D-8E81-850391BB1ED3}" type="presParOf" srcId="{5C31DE27-0B14-4080-A44F-708437F6F401}" destId="{EC442071-3A31-4F51-B6EE-B8BF017D84BD}" srcOrd="19" destOrd="0" presId="urn:microsoft.com/office/officeart/2005/8/layout/radial5"/>
    <dgm:cxn modelId="{9924B2BC-79CA-46C0-BB7E-592DFCAAEF0A}" type="presParOf" srcId="{EC442071-3A31-4F51-B6EE-B8BF017D84BD}" destId="{21C61F5C-9FD8-4413-A519-EB7E3AC699D9}" srcOrd="0" destOrd="0" presId="urn:microsoft.com/office/officeart/2005/8/layout/radial5"/>
    <dgm:cxn modelId="{8518E799-5FA4-4EE5-A37B-DF0F9A675580}" type="presParOf" srcId="{5C31DE27-0B14-4080-A44F-708437F6F401}" destId="{032744B9-03AD-4CED-8435-8DFE35AAFBAD}" srcOrd="2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2C2A-363A-4CAB-B830-58A6B5E06A0A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931C-69B4-41AD-AB1A-5E96C8CC0D77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2C2A-363A-4CAB-B830-58A6B5E06A0A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931C-69B4-41AD-AB1A-5E96C8CC0D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2C2A-363A-4CAB-B830-58A6B5E06A0A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931C-69B4-41AD-AB1A-5E96C8CC0D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2C2A-363A-4CAB-B830-58A6B5E06A0A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931C-69B4-41AD-AB1A-5E96C8CC0D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2C2A-363A-4CAB-B830-58A6B5E06A0A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931C-69B4-41AD-AB1A-5E96C8CC0D77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2C2A-363A-4CAB-B830-58A6B5E06A0A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931C-69B4-41AD-AB1A-5E96C8CC0D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2C2A-363A-4CAB-B830-58A6B5E06A0A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931C-69B4-41AD-AB1A-5E96C8CC0D77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2C2A-363A-4CAB-B830-58A6B5E06A0A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931C-69B4-41AD-AB1A-5E96C8CC0D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2C2A-363A-4CAB-B830-58A6B5E06A0A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931C-69B4-41AD-AB1A-5E96C8CC0D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2C2A-363A-4CAB-B830-58A6B5E06A0A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931C-69B4-41AD-AB1A-5E96C8CC0D7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2C2A-363A-4CAB-B830-58A6B5E06A0A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931C-69B4-41AD-AB1A-5E96C8CC0D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38A2C2A-363A-4CAB-B830-58A6B5E06A0A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4AA5931C-69B4-41AD-AB1A-5E96C8CC0D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Great Depression and New Deal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Review Day 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7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Starter and Exit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Starter</a:t>
            </a:r>
            <a:r>
              <a:rPr lang="en-US" dirty="0" smtClean="0"/>
              <a:t>: Quick Identifications (3 each):</a:t>
            </a:r>
          </a:p>
          <a:p>
            <a:pPr lvl="1"/>
            <a:r>
              <a:rPr lang="en-US" dirty="0" smtClean="0"/>
              <a:t>Causes of Great Depression</a:t>
            </a:r>
          </a:p>
          <a:p>
            <a:pPr lvl="1"/>
            <a:r>
              <a:rPr lang="en-US" dirty="0" smtClean="0"/>
              <a:t>Life and Problems in Great Depression</a:t>
            </a:r>
          </a:p>
          <a:p>
            <a:pPr lvl="1"/>
            <a:r>
              <a:rPr lang="en-US" dirty="0" smtClean="0"/>
              <a:t>New Deal Solutions</a:t>
            </a:r>
          </a:p>
          <a:p>
            <a:pPr lvl="1"/>
            <a:endParaRPr lang="en-US" dirty="0"/>
          </a:p>
          <a:p>
            <a:r>
              <a:rPr lang="en-US" b="1" dirty="0" smtClean="0"/>
              <a:t>Exit</a:t>
            </a:r>
            <a:r>
              <a:rPr lang="en-US" dirty="0" smtClean="0"/>
              <a:t>: Based on the presentations from today, what is your impression of the 1930s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24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Assignment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Picture Map Posters on Great Depression</a:t>
            </a:r>
          </a:p>
          <a:p>
            <a:pPr lvl="1"/>
            <a:r>
              <a:rPr lang="en-US" dirty="0" smtClean="0"/>
              <a:t>Assigned groups</a:t>
            </a:r>
          </a:p>
          <a:p>
            <a:pPr lvl="1"/>
            <a:r>
              <a:rPr lang="en-US" dirty="0" smtClean="0"/>
              <a:t>Pretty Pictures and graphics</a:t>
            </a:r>
          </a:p>
          <a:p>
            <a:pPr lvl="1"/>
            <a:r>
              <a:rPr lang="en-US" dirty="0" smtClean="0"/>
              <a:t>Must have clear written explanations and details</a:t>
            </a:r>
          </a:p>
          <a:p>
            <a:r>
              <a:rPr lang="en-US" dirty="0" smtClean="0"/>
              <a:t>THE GREAT DEPRESSION: minimum of 4 sub categories</a:t>
            </a:r>
          </a:p>
          <a:p>
            <a:pPr lvl="1"/>
            <a:r>
              <a:rPr lang="en-US" dirty="0" smtClean="0"/>
              <a:t>Causes </a:t>
            </a:r>
          </a:p>
          <a:p>
            <a:pPr lvl="1"/>
            <a:r>
              <a:rPr lang="en-US" dirty="0" smtClean="0"/>
              <a:t>Characteristics</a:t>
            </a:r>
          </a:p>
          <a:p>
            <a:pPr lvl="1"/>
            <a:r>
              <a:rPr lang="en-US" dirty="0" smtClean="0"/>
              <a:t>Hoover?</a:t>
            </a:r>
          </a:p>
          <a:p>
            <a:pPr lvl="1"/>
            <a:r>
              <a:rPr lang="en-US" dirty="0" smtClean="0"/>
              <a:t>Life?</a:t>
            </a:r>
          </a:p>
          <a:p>
            <a:r>
              <a:rPr lang="en-US" dirty="0" smtClean="0"/>
              <a:t>THE NEW DEAL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New Deal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New Deal</a:t>
            </a:r>
          </a:p>
          <a:p>
            <a:pPr lvl="1"/>
            <a:r>
              <a:rPr lang="en-US" dirty="0" smtClean="0"/>
              <a:t>FDR?</a:t>
            </a:r>
          </a:p>
          <a:p>
            <a:pPr lvl="1"/>
            <a:r>
              <a:rPr lang="en-US" dirty="0" smtClean="0"/>
              <a:t>Programs?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114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bit like this…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schmittj\AppData\Local\Temp\imag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504950"/>
            <a:ext cx="6324600" cy="474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3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Something like this… but better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0295613"/>
              </p:ext>
            </p:extLst>
          </p:nvPr>
        </p:nvGraphicFramePr>
        <p:xfrm>
          <a:off x="381000" y="1752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6730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Assignment completed according to guidelines</a:t>
            </a:r>
          </a:p>
          <a:p>
            <a:r>
              <a:rPr lang="en-US" dirty="0" smtClean="0"/>
              <a:t>Information presented clearly and organized</a:t>
            </a:r>
          </a:p>
          <a:p>
            <a:r>
              <a:rPr lang="en-US" dirty="0" smtClean="0"/>
              <a:t>All team members participate and present</a:t>
            </a:r>
          </a:p>
          <a:p>
            <a:r>
              <a:rPr lang="en-US" dirty="0" smtClean="0"/>
              <a:t>Information includes</a:t>
            </a:r>
          </a:p>
          <a:p>
            <a:pPr lvl="1"/>
            <a:r>
              <a:rPr lang="en-US" dirty="0" smtClean="0"/>
              <a:t>Clear written explanation and details</a:t>
            </a:r>
          </a:p>
          <a:p>
            <a:pPr lvl="1"/>
            <a:r>
              <a:rPr lang="en-US" dirty="0" smtClean="0"/>
              <a:t>Pictures and graphics that are clearly labeled and fit the categories</a:t>
            </a:r>
          </a:p>
          <a:p>
            <a:r>
              <a:rPr lang="en-US" dirty="0" smtClean="0"/>
              <a:t>Must be pretty (like </a:t>
            </a:r>
            <a:r>
              <a:rPr lang="en-US" dirty="0" err="1" smtClean="0"/>
              <a:t>dat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12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44</TotalTime>
  <Words>162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Arial</vt:lpstr>
      <vt:lpstr>Clarity</vt:lpstr>
      <vt:lpstr>Great Depression and New Deal</vt:lpstr>
      <vt:lpstr>Class Starter and Exit</vt:lpstr>
      <vt:lpstr> Assignment</vt:lpstr>
      <vt:lpstr>A bit like this…</vt:lpstr>
      <vt:lpstr>Something like this… but better</vt:lpstr>
      <vt:lpstr>Evaluation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Great Depression and New Deal</dc:title>
  <dc:creator>Schmitt, James G.</dc:creator>
  <cp:lastModifiedBy>Sacerdote, Kevin R.</cp:lastModifiedBy>
  <cp:revision>5</cp:revision>
  <dcterms:created xsi:type="dcterms:W3CDTF">2015-02-05T12:53:08Z</dcterms:created>
  <dcterms:modified xsi:type="dcterms:W3CDTF">2016-01-05T12:41:15Z</dcterms:modified>
</cp:coreProperties>
</file>